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85" d="100"/>
          <a:sy n="85" d="100"/>
        </p:scale>
        <p:origin x="1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9F4BD-237F-48AE-B6B7-7D95324CFB3A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A59D9-FE0D-4133-A07C-014E0B78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711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9F4BD-237F-48AE-B6B7-7D95324CFB3A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A59D9-FE0D-4133-A07C-014E0B78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718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9F4BD-237F-48AE-B6B7-7D95324CFB3A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A59D9-FE0D-4133-A07C-014E0B7884E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49945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9F4BD-237F-48AE-B6B7-7D95324CFB3A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A59D9-FE0D-4133-A07C-014E0B78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4374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9F4BD-237F-48AE-B6B7-7D95324CFB3A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A59D9-FE0D-4133-A07C-014E0B7884E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180636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9F4BD-237F-48AE-B6B7-7D95324CFB3A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A59D9-FE0D-4133-A07C-014E0B78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5015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9F4BD-237F-48AE-B6B7-7D95324CFB3A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A59D9-FE0D-4133-A07C-014E0B78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8689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9F4BD-237F-48AE-B6B7-7D95324CFB3A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A59D9-FE0D-4133-A07C-014E0B78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558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9F4BD-237F-48AE-B6B7-7D95324CFB3A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A59D9-FE0D-4133-A07C-014E0B78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093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9F4BD-237F-48AE-B6B7-7D95324CFB3A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A59D9-FE0D-4133-A07C-014E0B78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901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9F4BD-237F-48AE-B6B7-7D95324CFB3A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A59D9-FE0D-4133-A07C-014E0B78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204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9F4BD-237F-48AE-B6B7-7D95324CFB3A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A59D9-FE0D-4133-A07C-014E0B78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47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9F4BD-237F-48AE-B6B7-7D95324CFB3A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A59D9-FE0D-4133-A07C-014E0B78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370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9F4BD-237F-48AE-B6B7-7D95324CFB3A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A59D9-FE0D-4133-A07C-014E0B78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460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9F4BD-237F-48AE-B6B7-7D95324CFB3A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A59D9-FE0D-4133-A07C-014E0B78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635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9F4BD-237F-48AE-B6B7-7D95324CFB3A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A59D9-FE0D-4133-A07C-014E0B78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507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9F4BD-237F-48AE-B6B7-7D95324CFB3A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169A59D9-FE0D-4133-A07C-014E0B78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598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1988" y="180570"/>
            <a:ext cx="8902901" cy="129370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dirty="0" smtClean="0"/>
              <a:t>                               </a:t>
            </a:r>
            <a:endParaRPr lang="en-US" sz="28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29" y="240690"/>
            <a:ext cx="1345475" cy="1173468"/>
          </a:xfrm>
          <a:prstGeom prst="rect">
            <a:avLst/>
          </a:prstGeom>
          <a:solidFill>
            <a:srgbClr val="FF0000"/>
          </a:solidFill>
        </p:spPr>
      </p:pic>
      <p:sp>
        <p:nvSpPr>
          <p:cNvPr id="3" name="Oval Callout 2"/>
          <p:cNvSpPr/>
          <p:nvPr/>
        </p:nvSpPr>
        <p:spPr>
          <a:xfrm rot="3077180">
            <a:off x="9776432" y="630577"/>
            <a:ext cx="2294251" cy="1412304"/>
          </a:xfrm>
          <a:prstGeom prst="wedgeEllipseCallout">
            <a:avLst>
              <a:gd name="adj1" fmla="val -9387"/>
              <a:gd name="adj2" fmla="val 123472"/>
            </a:avLst>
          </a:prstGeom>
          <a:solidFill>
            <a:srgbClr val="0070C0"/>
          </a:solidFill>
          <a:ln cmpd="thickThin">
            <a:solidFill>
              <a:schemeClr val="bg2">
                <a:lumMod val="75000"/>
              </a:schemeClr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Now </a:t>
            </a:r>
          </a:p>
          <a:p>
            <a:pPr algn="ctr"/>
            <a:r>
              <a:rPr lang="en-US" sz="2400" dirty="0" smtClean="0"/>
              <a:t>Open</a:t>
            </a:r>
            <a:endParaRPr lang="en-US" sz="2400" dirty="0"/>
          </a:p>
        </p:txBody>
      </p:sp>
      <p:sp>
        <p:nvSpPr>
          <p:cNvPr id="9" name="Rectangle 8"/>
          <p:cNvSpPr/>
          <p:nvPr/>
        </p:nvSpPr>
        <p:spPr>
          <a:xfrm>
            <a:off x="2336745" y="284462"/>
            <a:ext cx="339868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chemeClr val="accent4"/>
                </a:solidFill>
              </a:rPr>
              <a:t>Medigreen Hospital</a:t>
            </a:r>
            <a:endParaRPr lang="en-US" sz="2800" b="1" dirty="0">
              <a:ln/>
              <a:solidFill>
                <a:schemeClr val="accent4"/>
              </a:solidFill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768663" y="1516088"/>
            <a:ext cx="3554981" cy="135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Waiting for the </a:t>
            </a: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Good News ?</a:t>
            </a: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2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78" y="2498720"/>
            <a:ext cx="2483555" cy="286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3336033" y="2193196"/>
            <a:ext cx="6096000" cy="207569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are happy to announce that our hospital now offers full-fledged Ultrasound </a:t>
            </a:r>
            <a:r>
              <a:rPr lang="en-US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Scanning services </a:t>
            </a:r>
            <a:r>
              <a:rPr lang="en-US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 the addition of Dr. John Paul, our expert radiologist on board.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are proud to welcome Dr. John Paul to our team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Empower your health journey with advanced ultrasound diagnostics. Your well-being matters</a:t>
            </a:r>
            <a:r>
              <a:rPr lang="en-US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  <a:endParaRPr lang="en-US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loud Callout 13"/>
          <p:cNvSpPr/>
          <p:nvPr/>
        </p:nvSpPr>
        <p:spPr>
          <a:xfrm>
            <a:off x="8561602" y="3987412"/>
            <a:ext cx="2517589" cy="1524738"/>
          </a:xfrm>
          <a:prstGeom prst="cloud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Every Tuesday, Thursday &amp; Saturday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1 PM to 3 PM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300918" y="5943265"/>
            <a:ext cx="8214118" cy="4431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FOR BOOKING : 8593959881, 0480-2861727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55458" y="4987810"/>
            <a:ext cx="5956363" cy="4431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EXPERTISE: </a:t>
            </a:r>
            <a:r>
              <a:rPr lang="en-US" sz="1400" dirty="0" smtClean="0"/>
              <a:t>Abdomen &amp; Pelvis, Pelvis, Thyroid, Neck &amp; Breast</a:t>
            </a:r>
            <a:endParaRPr lang="en-US" sz="1400" dirty="0"/>
          </a:p>
        </p:txBody>
      </p:sp>
      <p:sp>
        <p:nvSpPr>
          <p:cNvPr id="12" name="Rectangle 11"/>
          <p:cNvSpPr/>
          <p:nvPr/>
        </p:nvSpPr>
        <p:spPr>
          <a:xfrm>
            <a:off x="3223391" y="947154"/>
            <a:ext cx="4620496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000" b="1" dirty="0" smtClean="0">
                <a:ln/>
                <a:solidFill>
                  <a:srgbClr val="FF0000"/>
                </a:solidFill>
              </a:rPr>
              <a:t>ULTRASOUND SCANNING</a:t>
            </a:r>
            <a:endParaRPr lang="en-US" sz="3000" b="1" dirty="0">
              <a:ln/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260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160</TotalTime>
  <Words>72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Times New Roman</vt:lpstr>
      <vt:lpstr>Trebuchet MS</vt:lpstr>
      <vt:lpstr>Wingdings 3</vt:lpstr>
      <vt:lpstr>Facet</vt:lpstr>
      <vt:lpstr>                          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MEDIGREEN HOSPITALS DISOUNT MELA</dc:title>
  <dc:creator>AJIRANI</dc:creator>
  <cp:lastModifiedBy>AJIRANI</cp:lastModifiedBy>
  <cp:revision>25</cp:revision>
  <dcterms:created xsi:type="dcterms:W3CDTF">2025-07-15T11:06:03Z</dcterms:created>
  <dcterms:modified xsi:type="dcterms:W3CDTF">2025-10-01T11:28:01Z</dcterms:modified>
</cp:coreProperties>
</file>